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etailed Vintage Iran Kingdom Map | AI Art Generator | Easy-Peasy.AI">
            <a:extLst>
              <a:ext uri="{FF2B5EF4-FFF2-40B4-BE49-F238E27FC236}">
                <a16:creationId xmlns:a16="http://schemas.microsoft.com/office/drawing/2014/main" id="{BEE1B14F-AB05-6B1F-6395-3F89B869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5" r="9089" b="1042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Iran's Historical Cities: A Journey Through Time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Danyal Abbasinejadfallah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10/12/2024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3FF64-2954-B200-B8CF-1EAC3575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Persepolis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(takht e Jamshid)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1E4E6-2EE7-2A88-07F9-5596C5A1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Persepolis, or "City of the Persians," was the ceremonial capital of the Achaemenid Empire, built by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Darius 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in 518 BCE.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Persepolis | History, Ruins, Map, Images, &amp; Facts | Britannica">
            <a:extLst>
              <a:ext uri="{FF2B5EF4-FFF2-40B4-BE49-F238E27FC236}">
                <a16:creationId xmlns:a16="http://schemas.microsoft.com/office/drawing/2014/main" id="{D286AFE1-715E-E1EB-05E0-4025DBFD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944" y="1307319"/>
            <a:ext cx="5777383" cy="40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B1F6E-DFF4-1081-7AAA-3AAFDADF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Persepolis</a:t>
            </a:r>
            <a:br>
              <a:rPr lang="en-US" sz="2700">
                <a:solidFill>
                  <a:schemeClr val="bg1"/>
                </a:solidFill>
              </a:rPr>
            </a:br>
            <a:r>
              <a:rPr lang="en-US" sz="2700">
                <a:solidFill>
                  <a:schemeClr val="bg1"/>
                </a:solidFill>
              </a:rPr>
              <a:t>(takht e Jamshid)</a:t>
            </a:r>
            <a:br>
              <a:rPr lang="en-US" sz="2700">
                <a:solidFill>
                  <a:schemeClr val="bg1"/>
                </a:solidFill>
              </a:rPr>
            </a:br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B8AD-1F04-5D54-8B9A-6CDAB37DC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67" y="2891752"/>
            <a:ext cx="4707671" cy="23345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The city was used for special ceremonies, including </a:t>
            </a: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Nowruz (Persian New Year)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 and hosted representatives from 23 nations, as seen in its intricate carvings. These reliefs celebrated the unity and prosperity of the empire.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 descr="Reliefs in the ancient Persian city of Persepolis, Iran - Bing Gallery">
            <a:extLst>
              <a:ext uri="{FF2B5EF4-FFF2-40B4-BE49-F238E27FC236}">
                <a16:creationId xmlns:a16="http://schemas.microsoft.com/office/drawing/2014/main" id="{E5A559A4-8CDA-8CDA-3F5C-DBE5B1E1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5" r="36781" b="1"/>
          <a:stretch/>
        </p:blipFill>
        <p:spPr>
          <a:xfrm>
            <a:off x="6735467" y="977900"/>
            <a:ext cx="5037433" cy="4826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4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sfahan - Simple English Wikipedia, the free encyclopedia">
            <a:extLst>
              <a:ext uri="{FF2B5EF4-FFF2-40B4-BE49-F238E27FC236}">
                <a16:creationId xmlns:a16="http://schemas.microsoft.com/office/drawing/2014/main" id="{0A03B023-CD69-6C5D-E7BE-3A4F4CF1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8" r="16295" b="326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F463B-815D-2884-6BD6-42E47CE1E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Isfahan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BEE9-38C9-D33A-9529-C169F31F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Isfahan, often referred to as </a:t>
            </a:r>
            <a:r>
              <a:rPr lang="en-US" sz="1700" b="1" dirty="0">
                <a:solidFill>
                  <a:schemeClr val="bg1"/>
                </a:solidFill>
                <a:ea typeface="+mn-lt"/>
                <a:cs typeface="+mn-lt"/>
              </a:rPr>
              <a:t>"Half of the World"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, is one of Iran's most famous and historically significant cities.</a:t>
            </a:r>
            <a:endParaRPr lang="en-US" sz="17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The city was transformed into a center of </a:t>
            </a:r>
            <a:r>
              <a:rPr lang="en-US" sz="1700" b="1" dirty="0">
                <a:solidFill>
                  <a:schemeClr val="bg1"/>
                </a:solidFill>
                <a:ea typeface="+mn-lt"/>
                <a:cs typeface="+mn-lt"/>
              </a:rPr>
              <a:t>art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1700" b="1" dirty="0">
                <a:solidFill>
                  <a:schemeClr val="bg1"/>
                </a:solidFill>
                <a:ea typeface="+mn-lt"/>
                <a:cs typeface="+mn-lt"/>
              </a:rPr>
              <a:t>culture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, and </a:t>
            </a:r>
            <a:r>
              <a:rPr lang="en-US" sz="1700" b="1" dirty="0">
                <a:solidFill>
                  <a:schemeClr val="bg1"/>
                </a:solidFill>
                <a:ea typeface="+mn-lt"/>
                <a:cs typeface="+mn-lt"/>
              </a:rPr>
              <a:t>commerce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986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85D01-2D50-3EE8-3BFC-0372B988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Isfahan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22E1-9353-DC62-1ABA-B2D8C8932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Naqsh-e Jahan Square is one of the most iconic and grand squares in the world. Located in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Isfahan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Iran.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It was built during the Safavid era under the reign of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Shah Abbas 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in the early 17th century, between 1598 and 1629. The square is a symbol of the Safavid Empire's power, art, and architectural achievements.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shafan Bird View">
            <a:extLst>
              <a:ext uri="{FF2B5EF4-FFF2-40B4-BE49-F238E27FC236}">
                <a16:creationId xmlns:a16="http://schemas.microsoft.com/office/drawing/2014/main" id="{292C8713-B097-EC7A-F227-6AEB64C5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50" r="8608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12013-A15A-5598-84C2-958A0431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Shiraz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43A5A-2D53-9B11-502B-9CB825ECD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Shiraz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is one of Iran’s most famous cities, known for its rich cultural heritage, beautiful gardens, and poetic legacy. Located in the southern part of Iran.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In </a:t>
            </a: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Fars Province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 Shiraz has a history that stretches back over 4,000 years, making it one of the oldest cities in Iran.</a:t>
            </a: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lorful stained glass windows in a room&#10;&#10;Description automatically generated">
            <a:extLst>
              <a:ext uri="{FF2B5EF4-FFF2-40B4-BE49-F238E27FC236}">
                <a16:creationId xmlns:a16="http://schemas.microsoft.com/office/drawing/2014/main" id="{25E6FD04-A47E-565D-B005-5E2337A9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96" r="2673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3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2FACF-DD16-54A3-0097-608FA427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Tehran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BB7-E021-9410-D8D8-85183FBD6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Tehran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, the capital of Iran, is the largest and most populous city in the country.</a:t>
            </a:r>
          </a:p>
          <a:p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Located in the north of Iran at the foot of the </a:t>
            </a:r>
            <a:r>
              <a:rPr lang="en-US" sz="20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Alborz Mountains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, Tehran has been the political, economic, and cultural center of the country for over two centuries.</a:t>
            </a:r>
          </a:p>
        </p:txBody>
      </p:sp>
      <p:pic>
        <p:nvPicPr>
          <p:cNvPr id="5" name="Picture 4" descr="About Tehran City - 2nd Iran Conference On Industrial Applications of  Advanced Materials and Manufacturing">
            <a:extLst>
              <a:ext uri="{FF2B5EF4-FFF2-40B4-BE49-F238E27FC236}">
                <a16:creationId xmlns:a16="http://schemas.microsoft.com/office/drawing/2014/main" id="{7762519C-D5D7-DB33-142B-3656A7AB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739128"/>
            <a:ext cx="5260976" cy="33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1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zadi Tower - Wikipedia">
            <a:extLst>
              <a:ext uri="{FF2B5EF4-FFF2-40B4-BE49-F238E27FC236}">
                <a16:creationId xmlns:a16="http://schemas.microsoft.com/office/drawing/2014/main" id="{362A8FCB-13AE-A060-0F8F-025B98B9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423" t="6484" r="3086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5DF26-AF85-D911-57A4-53D9F7FB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Tehran (</a:t>
            </a:r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Historical Significance)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35E9-0ECC-8019-E3A3-0D3101731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Tehran became the capital of Iran in 1796 under the 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Qajar dynasty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and has remained the capital ever since. Prior to that, the capital was in 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Isfahan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Shiraz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at different points in history.</a:t>
            </a:r>
          </a:p>
          <a:p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Azadi Tower (Freedom Tower):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A symbol of Tehran and Iran’s modern history, built in 1971 to commemorate the 2,500th anniversary of the Persian Empire. It combines traditional Persian architecture with modern design.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4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8D3E-FE69-BCF2-6E64-2EB19E8E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D8FAB-1697-C95A-B924-43DEB3FF8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1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Iran's Historical Cities: A Journey Through Time</vt:lpstr>
      <vt:lpstr>Persepolis (takht e Jamshid)</vt:lpstr>
      <vt:lpstr>Persepolis (takht e Jamshid) </vt:lpstr>
      <vt:lpstr>Isfahan </vt:lpstr>
      <vt:lpstr>Isfahan </vt:lpstr>
      <vt:lpstr>Shiraz</vt:lpstr>
      <vt:lpstr>Tehran</vt:lpstr>
      <vt:lpstr>Tehran (Historical Significance)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Iran's Historical Cities: A Journey Through Time</dc:title>
  <dc:creator/>
  <cp:lastModifiedBy>Bassam Radwan</cp:lastModifiedBy>
  <cp:revision>175</cp:revision>
  <dcterms:created xsi:type="dcterms:W3CDTF">2024-12-06T00:41:26Z</dcterms:created>
  <dcterms:modified xsi:type="dcterms:W3CDTF">2024-12-09T21:35:41Z</dcterms:modified>
</cp:coreProperties>
</file>